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dMasterIdLst>
    <p:sldMasterId id="2147483648" r:id="rId5"/>
  </p:sldMasterIdLst>
  <p:sldIdLst>
    <p:sldId id="256" r:id="rId6"/>
    <p:sldId id="277" r:id="rId7"/>
    <p:sldId id="276" r:id="rId8"/>
    <p:sldId id="293" r:id="rId9"/>
    <p:sldId id="294" r:id="rId10"/>
    <p:sldId id="258" r:id="rId11"/>
    <p:sldId id="278" r:id="rId12"/>
    <p:sldId id="272" r:id="rId13"/>
    <p:sldId id="271" r:id="rId14"/>
    <p:sldId id="274" r:id="rId15"/>
    <p:sldId id="273" r:id="rId16"/>
    <p:sldId id="279" r:id="rId17"/>
    <p:sldId id="298" r:id="rId18"/>
    <p:sldId id="270" r:id="rId19"/>
    <p:sldId id="269" r:id="rId20"/>
    <p:sldId id="268" r:id="rId21"/>
    <p:sldId id="267" r:id="rId22"/>
    <p:sldId id="266" r:id="rId23"/>
    <p:sldId id="265" r:id="rId24"/>
    <p:sldId id="264" r:id="rId25"/>
    <p:sldId id="296" r:id="rId26"/>
    <p:sldId id="295" r:id="rId27"/>
    <p:sldId id="299" r:id="rId28"/>
    <p:sldId id="263" r:id="rId29"/>
    <p:sldId id="262" r:id="rId30"/>
    <p:sldId id="297" r:id="rId31"/>
    <p:sldId id="261" r:id="rId32"/>
    <p:sldId id="260" r:id="rId33"/>
    <p:sldId id="259" r:id="rId34"/>
    <p:sldId id="257" r:id="rId35"/>
    <p:sldId id="292" r:id="rId36"/>
    <p:sldId id="291" r:id="rId37"/>
    <p:sldId id="290" r:id="rId38"/>
    <p:sldId id="289" r:id="rId39"/>
    <p:sldId id="287" r:id="rId40"/>
    <p:sldId id="288" r:id="rId41"/>
    <p:sldId id="286" r:id="rId42"/>
    <p:sldId id="285" r:id="rId43"/>
    <p:sldId id="284" r:id="rId44"/>
    <p:sldId id="283" r:id="rId45"/>
    <p:sldId id="282" r:id="rId46"/>
    <p:sldId id="281" r:id="rId47"/>
    <p:sldId id="280" r:id="rId48"/>
  </p:sldIdLst>
  <p:sldSz cx="9144000" cy="6858000"/>
  <p:notesSz cx="6858000" cy="9144000"/>
  <p:defaultTextStyle>
    <a:lvl1pPr marL="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1pPr>
    <a:lvl2pPr marL="457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2pPr>
    <a:lvl3pPr marL="914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3pPr>
    <a:lvl4pPr marL="1371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4pPr>
    <a:lvl5pPr marL="18288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5pPr>
    <a:lvl6pPr marL="22860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6pPr>
    <a:lvl7pPr marL="2743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7pPr>
    <a:lvl8pPr marL="3200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8pPr>
    <a:lvl9pPr marL="3657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9pPr>
  </p:defaultTextStyle>
</p:presentation>
</file>

<file path=ppt/presProps.xml><?xml version="1.0" encoding="utf-8"?>
<p:presentation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dt="1578818948" val="971" revOS="4"/>
      <pr:smFileRevision xmlns:pr="smNativeData" dt="1578818948" val="101"/>
      <pr:guideOptions xmlns:pr="smNativeData" dt="1578818948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ideViewPr>
    <p:cSldViewPr snapToObjects="1" showGuides="1">
      <p:cViewPr varScale="1">
        <p:scale>
          <a:sx n="77" d="100"/>
          <a:sy n="77" d="100"/>
        </p:scale>
        <p:origin x="1656" y="211"/>
      </p:cViewPr>
      <p:guideLst x="0" y="0"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8" d="100"/>
        <a:sy n="18" d="100"/>
      </p:scale>
      <p:origin x="0" y="0"/>
    </p:cViewPr>
  </p:sorterViewPr>
  <p:notesViewPr>
    <p:cSldViewPr snapToObjects="1" showGuides="1">
      <p:cViewPr>
        <p:scale>
          <a:sx n="77" d="100"/>
          <a:sy n="77" d="100"/>
        </p:scale>
        <p:origin x="1656" y="211"/>
      </p:cViewPr>
    </p:cSldViewPr>
  </p:notesViewPr>
  <p:gridSpacing cx="71755" cy="71755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/Relationship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Gg0AAAg0AAAmFgAAAAAAACYAAAAIAAAAAYAAAAAAAAA="/>
              </a:ext>
            </a:extLst>
          </p:cNvSpPr>
          <p:nvPr>
            <p:ph type="ctrTitle"/>
          </p:nvPr>
        </p:nvSpPr>
        <p:spPr>
          <a:xfrm>
            <a:off x="685800" y="2129790"/>
            <a:ext cx="7772400" cy="1470660"/>
          </a:xfr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wCAAA6BcAANAvAACwIgAAAAAAACYAAAAIAAAAAYAAAAAAAAA="/>
              </a:ext>
            </a:extLst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/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3481E7-A9D2-6177-9C8C-5F22CFC26A0A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I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Ok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34BAE0-AED2-614C-9C8C-5819F4C26A0D}" type="slidenum">
              <a:t/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1pHz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hN0a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xx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AAAAACYAAAAIAAAAAgAAAAAAAAA=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LtD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34DF7D-33D2-6129-9C8C-C57C91C26A90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I+Dl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aU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34B23B-75D2-6144-9C8C-8311FCC26AD6}" type="slidenum">
              <a:t/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hN0aXhMAAAAlAAAAZAAAAA8BAAAAkAAAAEgAAACQAAAASAAAAAAAAAAC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Jo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IKAAAsAEAAHA1AACwJQAAAAAAACYAAAAIAAAAgwAAAAAAAAA="/>
              </a:ext>
            </a:extLst>
          </p:cNvSpPr>
          <p:nvPr>
            <p:ph type="title"/>
          </p:nvPr>
        </p:nvSpPr>
        <p:spPr>
          <a:xfrm>
            <a:off x="6629400" y="274320"/>
            <a:ext cx="2057400" cy="5852160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hN0a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JBjX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NgnAACwJQAAAAAAACYAAAAIAAAAAwAAAAAAAAA="/>
              </a:ext>
            </a:extLst>
          </p:cNvSpPr>
          <p:nvPr>
            <p:ph idx="1"/>
          </p:nvPr>
        </p:nvSpPr>
        <p:spPr>
          <a:xfrm>
            <a:off x="457200" y="274320"/>
            <a:ext cx="6019800" cy="585216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jT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34BB1E-50D2-614D-9C8C-A618F5C26AF3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LKK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tBjp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34EB8E-C0D2-611D-9C8C-3648A5C26A63}" type="slidenum">
              <a:t/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FsAAg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gC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A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34CC52-1CD2-613A-9C8C-EA6F82C26ABF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34BD7C-32D2-614B-9C8C-C41EF3C26A91}" type="slidenum">
              <a:t/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HBsAAEI0AAB9IwAAAAAAACYAAAAIAAAAgYAAAAAAAAA="/>
              </a:ext>
            </a:extLst>
          </p:cNvSpPr>
          <p:nvPr>
            <p:ph type="title"/>
          </p:nvPr>
        </p:nvSpPr>
        <p:spPr>
          <a:xfrm>
            <a:off x="722630" y="4406900"/>
            <a:ext cx="7772400" cy="1362075"/>
          </a:xfrm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l">
              <a:defRPr sz="4000" b="1" cap="all"/>
            </a:lvl1pPr>
          </a:lstStyle>
          <a:p>
            <a:pPr>
              <a:defRPr cap="all"/>
            </a:pPr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hN0a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4REAAEI0AAAcGwAAAAAAACYAAAAIAAAAgYAAAAAAAAA="/>
              </a:ext>
            </a:extLst>
          </p:cNvSpPr>
          <p:nvPr>
            <p:ph idx="1"/>
          </p:nvPr>
        </p:nvSpPr>
        <p:spPr>
          <a:xfrm>
            <a:off x="722630" y="2906395"/>
            <a:ext cx="7772400" cy="150050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Mg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34AE89-C7D2-6158-9C8C-310DE0C26A64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s9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FJUU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34F025-6BD2-6106-9C8C-9D53BEC26AC8}" type="slidenum">
              <a:t/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QABko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xc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KgbAACwJQAAAAAAACYAAAAIAAAAAYAAAAAAAAA="/>
              </a:ext>
            </a:extLst>
          </p:cNvSpPr>
          <p:nvPr>
            <p:ph sz="half" idx="1"/>
          </p:nvPr>
        </p:nvSpPr>
        <p:spPr>
          <a:xfrm>
            <a:off x="457200" y="160020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lEt2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YHAAA2AkAAHA1AACwJQAAAAAAACYAAAAIAAAAAYAAAAAAAAA="/>
              </a:ext>
            </a:extLst>
          </p:cNvSpPr>
          <p:nvPr>
            <p:ph sz="half" idx="2"/>
          </p:nvPr>
        </p:nvSpPr>
        <p:spPr>
          <a:xfrm>
            <a:off x="4648200" y="160020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QAKU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34921A-54D2-6164-9C8C-A231DCC26AF7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p4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dNV4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34D1C7-89D2-6127-9C8C-7F729FC26A2A}" type="slidenum">
              <a:t/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val="SMDATA_13_hN0a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cQkAAKobAABhDQAAAAAAACYAAAAIAAAAgYAAAAAAAAA="/>
              </a:ext>
            </a:extLst>
          </p:cNvSpPr>
          <p:nvPr>
            <p:ph idx="1"/>
          </p:nvPr>
        </p:nvSpPr>
        <p:spPr>
          <a:xfrm>
            <a:off x="45720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YQ0AAKobAACwJQAAAAAAACYAAAAIAAAAAYAAAAAAAAA="/>
              </a:ext>
            </a:extLst>
          </p:cNvSpPr>
          <p:nvPr>
            <p:ph sz="half" idx="2"/>
          </p:nvPr>
        </p:nvSpPr>
        <p:spPr>
          <a:xfrm>
            <a:off x="457200" y="2174875"/>
            <a:ext cx="4039870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val="SMDATA_13_hN0a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CAQ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cQkAAHA1AABhDQAAAAAAACYAAAAIAAAAgYAAAAAAAAA="/>
              </a:ext>
            </a:extLst>
          </p:cNvSpPr>
          <p:nvPr>
            <p:ph idx="3"/>
          </p:nvPr>
        </p:nvSpPr>
        <p:spPr>
          <a:xfrm>
            <a:off x="464693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I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YQ0AAHA1AACwJQAAAAAAACYAAAAIAAAAAYAAAAAAAAA="/>
              </a:ext>
            </a:extLst>
          </p:cNvSpPr>
          <p:nvPr>
            <p:ph sz="half" idx="4"/>
          </p:nvPr>
        </p:nvSpPr>
        <p:spPr>
          <a:xfrm>
            <a:off x="4646930" y="2174875"/>
            <a:ext cx="4039870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34BCA9-E7D2-614A-9C8C-111FF2C26A44}" type="datetime1">
              <a:t/>
            </a:fld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34EDD7-99D2-611B-9C8C-6F4EA3C26A3A}" type="slidenum">
              <a:t/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UAb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34A5EB-A5D2-6153-9C8C-5306EBC26A06}" type="datetime1">
              <a:t/>
            </a:fld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xx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LtD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34FD0D-43D2-610B-9C8C-B55EB3C26AE0}" type="slidenum">
              <a:t/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I+Dl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349D32-7CD2-616B-9C8C-8A3ED3C26ADF}" type="datetime1">
              <a:t/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aU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Jo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348A22-6CD2-617C-9C8C-9A29C4C26ACF}" type="slidenum">
              <a:t/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hN0a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JBjX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rgEAAFIVAADUCAAAAAAAACYAAAAIAAAAgYAAAAAAAAA="/>
              </a:ext>
            </a:extLst>
          </p:cNvSpPr>
          <p:nvPr>
            <p:ph type="title"/>
          </p:nvPr>
        </p:nvSpPr>
        <p:spPr>
          <a:xfrm>
            <a:off x="457200" y="273050"/>
            <a:ext cx="3008630" cy="116205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sz="2000" b="1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jT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+FQAArgEAAHA1AACwJQAAAAAAACYAAAAIAAAAAYAAAAAAAAA="/>
              </a:ext>
            </a:extLst>
          </p:cNvSpPr>
          <p:nvPr>
            <p:ph idx="1"/>
          </p:nvPr>
        </p:nvSpPr>
        <p:spPr>
          <a:xfrm>
            <a:off x="3575050" y="273050"/>
            <a:ext cx="5111750" cy="585343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LKK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1AgAAFIVAACwJQAAAAAAACYAAAAIAAAAAYAAAAAAAAA="/>
              </a:ext>
            </a:extLst>
          </p:cNvSpPr>
          <p:nvPr>
            <p:ph sz="half" idx="2"/>
          </p:nvPr>
        </p:nvSpPr>
        <p:spPr>
          <a:xfrm>
            <a:off x="457200" y="1435100"/>
            <a:ext cx="3008630" cy="46913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tBjp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34F050-1ED2-6106-9C8C-E853BEC26ABD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sk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6g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34D9FD-B3D2-612F-9C8C-457A97C26A10}" type="slidenum">
              <a:t/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hN0a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INOr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iB0AAMYsAAAEIQAAAAAAACYAAAAIAAAAgYAAAAAAAAA="/>
              </a:ext>
            </a:extLst>
          </p:cNvSpPr>
          <p:nvPr>
            <p:ph type="title"/>
          </p:nvPr>
        </p:nvSpPr>
        <p:spPr>
          <a:xfrm>
            <a:off x="1791970" y="4800600"/>
            <a:ext cx="5486400" cy="56642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sz="2000" b="1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vE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xgMAAMYsAAAWHQAAAAAAACYAAAAIAAAAAYAAAAAAAAA="/>
              </a:ext>
            </a:extLst>
          </p:cNvSpPr>
          <p:nvPr>
            <p:ph idx="1"/>
          </p:nvPr>
        </p:nvSpPr>
        <p:spPr>
          <a:xfrm>
            <a:off x="1791970" y="61341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/V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BCEAAMYsAAD4JQAAAAAAACYAAAAIAAAAAYAAAAAAAAA="/>
              </a:ext>
            </a:extLst>
          </p:cNvSpPr>
          <p:nvPr>
            <p:ph sz="half" idx="2"/>
          </p:nvPr>
        </p:nvSpPr>
        <p:spPr>
          <a:xfrm>
            <a:off x="1791970" y="5367020"/>
            <a:ext cx="5486400" cy="8051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xKve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F348A39-77D2-617C-9C8C-8129C4C26AD4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QAnUs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Mi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F34B93E-70D2-614F-9C8C-861AF7C26AD3}" type="slidenum">
              <a:t/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 name="Default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//////////8="/>
              </a:ext>
            </a:extLst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AAAAACYAAAAIAAAA//////////8="/>
              </a:ext>
            </a:extLst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//////////8="/>
              </a:ext>
            </a:extLst>
          </p:cNvSpPr>
          <p:nvPr>
            <p:ph type="dt" sz="quarter" idx="2"/>
          </p:nvPr>
        </p:nvSpPr>
        <p:spPr>
          <a:xfrm>
            <a:off x="457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/>
            <a:fld id="{3F34F418-56D2-6102-9C8C-A057BAC26AF5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EAb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//////////8="/>
              </a:ext>
            </a:extLst>
          </p:cNvSpPr>
          <p:nvPr>
            <p:ph type="ftr" sz="quarter" idx="3"/>
          </p:nvPr>
        </p:nvSpPr>
        <p:spPr>
          <a:xfrm>
            <a:off x="3124200" y="6356985"/>
            <a:ext cx="2895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UAc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//////////8="/>
              </a:ext>
            </a:extLst>
          </p:cNvSpPr>
          <p:nvPr>
            <p:ph type="sldNum" sz="quarter" idx="4"/>
          </p:nvPr>
        </p:nvSpPr>
        <p:spPr>
          <a:xfrm>
            <a:off x="6553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  <a:fld id="{3F34F35F-11D2-6105-9C8C-E750BDC26AB2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marR="0" indent="0" algn="ctr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chemeClr val="tx2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</p:titleStyle>
    <p:bodyStyle>
      <a:lvl1pPr marL="342900" marR="0" indent="-3429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742950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1143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600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20574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5146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9718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429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886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slide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6gAw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A4BAAAGg0AAAg0AAAmFgAAAAAAACYAAAAIAAAAAAAAAAAAAAA="/>
              </a:ext>
            </a:extLst>
          </p:cNvSpPr>
          <p:nvPr>
            <p:ph type="ctrTitle"/>
          </p:nvPr>
        </p:nvSpPr>
        <p:spPr/>
        <p:txBody>
          <a:bodyPr/>
          <a:lstStyle/>
          <a:p>
            <a:pPr/>
            <a:r>
              <a:t>Calliope Mini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CLTNER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DBAAAIgDAAD2JQAAJwo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608580" y="574040"/>
            <a:ext cx="3562350" cy="10763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UwEAAKIHAAC9NwAAqiA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1240790"/>
            <a:ext cx="8845550" cy="40690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hOmFj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agQAAPEAAAA1NAAADSk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153035"/>
            <a:ext cx="7769225" cy="65201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soz5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UwEAAFwMAADbNgAASig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2009140"/>
            <a:ext cx="8702040" cy="45402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1"/>
          <p:cNvSpPr txBox="1">
            <a:extLst>
              <a:ext uri="smNativeData">
                <pr:smNativeData xmlns:pr="smNativeData" val="SMDATA_13_hN0aXh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AsB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IAwAATAUAAOgtAAA8CQAAACAAACYAAAAIAAAA//////////8="/>
              </a:ext>
            </a:extLst>
          </p:cNvSpPr>
          <p:nvPr/>
        </p:nvSpPr>
        <p:spPr>
          <a:xfrm>
            <a:off x="574040" y="861060"/>
            <a:ext cx="6888480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u="sng"/>
            </a:pPr>
            <a:r>
              <a:rPr sz="3600"/>
              <a:t>https://lab.open-roberta.org/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0WHc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TAUAABAHAAACMQAAvB4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" y="1148080"/>
            <a:ext cx="7105650" cy="38481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knFVj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VwoAAI8HAADoLQAAfBo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680845" y="1228725"/>
            <a:ext cx="5781675" cy="30765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OECAABAOAAAgiE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467995"/>
            <a:ext cx="9020175" cy="49790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6QEAAJsFAABLNgAAUCM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" y="911225"/>
            <a:ext cx="8515350" cy="48291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awwAAJUEAAB3LQAAwSM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18665" y="744855"/>
            <a:ext cx="5372100" cy="50673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6wsAADkDAADaKwAAGyE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937385" y="523875"/>
            <a:ext cx="5191125" cy="48577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IEwAADAAAABAAAAAAAAAAAADwPwH8yhGP9sk/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5AsAAAUFAAB3LQAAUCM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932940" y="815975"/>
            <a:ext cx="5457825" cy="49244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val="SMDATA_13_hN0a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AMAskE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qBAAAvgUAADQzAAD3JQAAAAAAACYAAAAIAAAA//////////8="/>
              </a:ext>
            </a:extLst>
          </p:cNvSpPr>
          <p:nvPr/>
        </p:nvSpPr>
        <p:spPr>
          <a:xfrm>
            <a:off x="717550" y="933450"/>
            <a:ext cx="7606030" cy="5238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3600" u="none"/>
            </a:pPr>
            <a:r>
              <a:t>1. Calliope  kennenlernen</a:t>
            </a:r>
          </a:p>
          <a:p>
            <a:pPr>
              <a:defRPr sz="3600" u="none"/>
            </a:pPr>
          </a:p>
          <a:p>
            <a:pPr>
              <a:defRPr sz="3600" u="none"/>
            </a:pPr>
          </a:p>
          <a:p>
            <a:pPr>
              <a:defRPr sz="3600" u="none"/>
            </a:pPr>
            <a:r>
              <a:t>2. Zwei Editoren kennenlernen</a:t>
            </a:r>
          </a:p>
          <a:p>
            <a:pPr>
              <a:defRPr sz="3600" u="none"/>
            </a:pPr>
          </a:p>
          <a:p>
            <a:pPr>
              <a:defRPr sz="3600" u="none"/>
            </a:pPr>
          </a:p>
          <a:p>
            <a:pPr>
              <a:defRPr u="none"/>
            </a:pPr>
            <a:r>
              <a:rPr sz="3600"/>
              <a:t>3. Ausprobieren/Programmieren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8gcAAFQFAADlMgAAOSA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91590" y="866140"/>
            <a:ext cx="6981825" cy="43719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JgkAAKYCAAA0MwAADCY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87170" y="430530"/>
            <a:ext cx="6836410" cy="57543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UIbM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cAkAAGYHAAA7LwAAoyQ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534160" y="1202690"/>
            <a:ext cx="6143625" cy="47529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0/W8MDAAAABAAAAAAAAAAAAAAADWei7+EleQ/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4gAAAIAGAADGOAAAMiQ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" y="1056640"/>
            <a:ext cx="9085580" cy="48272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kAGU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cQwAAFkBAAAkLAAAuic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22475" y="219075"/>
            <a:ext cx="5153025" cy="62388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val="SMDATA_13_hN0aXh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JID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jCAAAvQUAAJUsAACtCQAAACAAACYAAAAIAAAA//////////8="/>
              </a:ext>
            </a:extLst>
          </p:cNvSpPr>
          <p:nvPr/>
        </p:nvSpPr>
        <p:spPr>
          <a:xfrm>
            <a:off x="1363345" y="932815"/>
            <a:ext cx="5883910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3600" u="sng"/>
            </a:pPr>
            <a:r>
              <a:t>https://makecode.calliope.cc/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0MAAA2OAAANiQ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2080895"/>
            <a:ext cx="9013825" cy="38055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vYTp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EAcAAOIAAAA9JQAA3zA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0" y="143510"/>
            <a:ext cx="4905375" cy="78009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1"/>
          <p:cNvSpPr txBox="1">
            <a:extLst>
              <a:ext uri="smNativeData">
                <pr:smNativeData xmlns:pr="smNativeData" val="SMDATA_13_hN0aXh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eGwAAQBwAAP8wAAAwIAAAACAAACYAAAAIAAAA//////////8="/>
              </a:ext>
            </a:extLst>
          </p:cNvSpPr>
          <p:nvPr/>
        </p:nvSpPr>
        <p:spPr>
          <a:xfrm>
            <a:off x="4448810" y="4592320"/>
            <a:ext cx="3515995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u="sng"/>
            </a:pPr>
            <a:r>
              <a:t>https://makecode.calliope.cc/projects/rock-paper-scissors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Pg0AAOwJAABqLAAA5h4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612900"/>
            <a:ext cx="5067300" cy="34099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/f38ADAAAABAAAAATDlCXnFrjPxRKNHCLgN4/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KAkAAFUHAABCKwAA3yI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88440" y="1191895"/>
            <a:ext cx="5543550" cy="44767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FwMAAFwIAACZNQAAsRw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" y="1358900"/>
            <a:ext cx="8210550" cy="33051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DovsXIvl/JPw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FwMAAOIAAACmNAAALio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" y="143510"/>
            <a:ext cx="8056245" cy="67132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4gAAAOcKAAAVNwAAXhs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" y="1772285"/>
            <a:ext cx="8810625" cy="26765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gQcAAGMNAAD+LwAACxo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19835" y="2176145"/>
            <a:ext cx="6581775" cy="20574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s8ZgL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YAAMYIAADoLQAA9BY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33145" y="1426210"/>
            <a:ext cx="6429375" cy="23050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sSBc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iAMAAJQCAABWNQAAuic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" y="419100"/>
            <a:ext cx="8096250" cy="60388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B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xAEAADMFAACCNAAA5h4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" y="845185"/>
            <a:ext cx="8248650" cy="41776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JgkAAKYCAAA0MwAADCY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87170" y="430530"/>
            <a:ext cx="6836410" cy="57543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MAAABRNgAAzyE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23825"/>
            <a:ext cx="8705850" cy="53721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vwMAAHUDAAAWNAAAuic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" y="561975"/>
            <a:ext cx="7858125" cy="58959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MAAABdMgAA9iU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23825"/>
            <a:ext cx="8063230" cy="60471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sakg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z////8QBAAAgHAAAKAs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-31115" y="287020"/>
            <a:ext cx="4603115" cy="15265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3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/f38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EhYAAMQBAAADQwAA4h8AAA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0" y="287020"/>
            <a:ext cx="7305675" cy="48958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2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Tv///9UOAADfIgAAfikAAA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-113030" y="2411095"/>
            <a:ext cx="5781675" cy="43338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wY0F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pgIAAO0KAABkNQAAqiA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" y="1776095"/>
            <a:ext cx="8248650" cy="35337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8YTph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EAcAAI4FAABOMgAAFCU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0" y="902970"/>
            <a:ext cx="7029450" cy="51244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vYTp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4QEAAAAAAADaNQAA1So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" y="0"/>
            <a:ext cx="8448675" cy="69627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wY0F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NQIAAAAAAAC2NQAAays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8372475" cy="70580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DF7986"/>
        </a:accent3>
        <a:accent4>
          <a:srgbClr val="BF59A6"/>
        </a:accent4>
        <a:accent5>
          <a:srgbClr val="9F39C6"/>
        </a:accent5>
        <a:accent6>
          <a:srgbClr val="7F19E6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ACACDF"/>
        </a:accent3>
        <a:accent4>
          <a:srgbClr val="9C9CBF"/>
        </a:accent4>
        <a:accent5>
          <a:srgbClr val="7C7C9F"/>
        </a:accent5>
        <a:accent6>
          <a:srgbClr val="5C5C7F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6DA6DF"/>
        </a:accent3>
        <a:accent4>
          <a:srgbClr val="4D86BF"/>
        </a:accent4>
        <a:accent5>
          <a:srgbClr val="2D669F"/>
        </a:accent5>
        <a:accent6>
          <a:srgbClr val="0D467F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53ACAC"/>
        </a:accent3>
        <a:accent4>
          <a:srgbClr val="738C8C"/>
        </a:accent4>
        <a:accent5>
          <a:srgbClr val="936C6C"/>
        </a:accent5>
        <a:accent6>
          <a:srgbClr val="B34C4C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6D8FA7"/>
        </a:accent3>
        <a:accent4>
          <a:srgbClr val="8DAF87"/>
        </a:accent4>
        <a:accent5>
          <a:srgbClr val="ADCF67"/>
        </a:accent5>
        <a:accent6>
          <a:srgbClr val="CDEF47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9E9980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666A6B"/>
        </a:accent3>
        <a:accent4>
          <a:srgbClr val="864A8B"/>
        </a:accent4>
        <a:accent5>
          <a:srgbClr val="A62AAB"/>
        </a:accent5>
        <a:accent6>
          <a:srgbClr val="C60ACB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A07E88"/>
        </a:accent3>
        <a:accent4>
          <a:srgbClr val="C05E68"/>
        </a:accent4>
        <a:accent5>
          <a:srgbClr val="E03E48"/>
        </a:accent5>
        <a:accent6>
          <a:srgbClr val="FF1E2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8686DF"/>
        </a:accent3>
        <a:accent4>
          <a:srgbClr val="A6A6BF"/>
        </a:accent4>
        <a:accent5>
          <a:srgbClr val="C6C69F"/>
        </a:accent5>
        <a:accent6>
          <a:srgbClr val="E6E67F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8F7F4F"/>
        </a:accent3>
        <a:accent4>
          <a:srgbClr val="6F9F6F"/>
        </a:accent4>
        <a:accent5>
          <a:srgbClr val="4FBF8F"/>
        </a:accent5>
        <a:accent6>
          <a:srgbClr val="2FDFAF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rao003new</cp:lastModifiedBy>
  <cp:revision>0</cp:revision>
  <dcterms:created xsi:type="dcterms:W3CDTF">2020-01-12T07:09:29Z</dcterms:created>
  <dcterms:modified xsi:type="dcterms:W3CDTF">2020-01-12T08:49:08Z</dcterms:modified>
</cp:coreProperties>
</file>